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215BCE-F1FC-713C-BDC6-7CDA700A4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6D6F24D-6E58-2731-0768-02EB9ABEB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F9ED98-4FB3-5B19-E541-04E28A2CF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A29A79-0E5F-4B89-60DE-8C0F4278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74AD8D-716C-DC06-CDB7-79CB397B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79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F78CCD-5653-6DDE-9B1C-31E385A2E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5807563-3FD9-95CF-380D-C8C235D0E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5ADAEA-7A83-D55F-CFD6-04B102E2F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2074F9-D4B3-4022-E8D3-4E37A8F2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212F1E-25D8-1D38-9E2D-F5E342A20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61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8BD8FDD-E98A-C797-8D2E-D41C9B87F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8B914DB-15A0-AE6B-FC5C-D0D1B45EE2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9BE25E-DCDA-DB3D-6E97-B05A65B2F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26560E-48F2-CC0C-5213-1486F88B5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BB9321-3EA5-92A5-FD2A-6857FAC9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39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AC9AF1-13E8-A37E-F504-777874A80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308B4E-A564-C1BC-68E2-4EF47899A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DC92B5-FDF8-A99E-89D0-D18CBD62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9FBFEA0-71AB-6D65-FA71-ACD20E38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CDAA84-A99E-B717-DFD4-388834E9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19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81DA60-5CBE-AB51-F2FC-6A949CCA0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9433E7-1D05-35F0-C37E-697A39DB7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905F0C-E195-DEE9-4BB9-4C08F3C6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EA83283-6CEC-42CE-F1BB-2DFFDE5D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618E89-A9F2-31D5-4A2F-BF236FF6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8162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05170F-004D-194D-8B93-9B82D813E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FDD545-91A3-F1B1-833F-3C31B24AE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90B105-DA1B-0F1B-A7F0-98988E3B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DA9B1FB-8679-FDA9-B3AF-6471E1F4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B392846-B1F6-81C3-424D-5AF117E6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D69952-6085-4181-9BEE-A31B751C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613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C53AF4-227D-3BCF-E174-0649681AE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FE266F-3CE9-A7E4-F7E4-13872CE45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F51947-6F55-F85A-E06A-5A73693A9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5F01CCD-41EE-6768-27AA-13D7E116E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5C3C6C7-7D8A-4BE4-7840-9A7F6089A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792D8BE-E628-56E1-2630-FB4C08EB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23C28FD-4A50-487D-58BD-6CA90CDB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4E757E0-C656-5819-3397-7A517A63A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21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9911B0-9B2C-BF37-DCC4-165831953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242D2A9-5D67-4F2D-1A0F-99ABEBA3C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0DE2CB2-2030-31FC-11C7-A4342C36F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42ABC63-51D1-5D4E-EB19-F3151E67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357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B67878A-D44C-8215-291D-68232E814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E36F122-CDB6-15D5-37F7-C13541835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22A5ED5-B414-584A-AD41-84E04C73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242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8D5E0D-E57E-7C5F-7E63-282B507F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768348-6127-C450-779F-6402DB9EE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6E12F0-B35D-2D94-CCFB-026A8DB48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C331CB0-BDD5-0C37-284D-B32AE359F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67A84D-6E88-4E4D-4433-ECCF95BCC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4AAFF38-040C-8B5F-BB9C-AE22FEA8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79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293D85-8A46-2A40-9C1A-BA09AB2F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441E30E-556F-FFFA-FD6B-0EA207906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9B1B37F-9989-B56D-C979-C36FB7D14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333119-3EAB-0C5C-D8B7-A7FAE9A7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00092F-6E15-61F4-6BA0-050179C68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366D62-1205-A995-B020-532B1903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27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02F2D99-4D30-6BDB-EB6F-F0C1DE78A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AD70070-15BA-619C-4450-3B4966CEA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BBC4F2-A609-D9FB-8FA6-BEAA70572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1ABA1-6D52-4608-8522-051AE078D685}" type="datetimeFigureOut">
              <a:rPr lang="zh-CN" altLang="en-US" smtClean="0"/>
              <a:t>2022/9/2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F41282-75E9-246F-15CD-9434234B4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7168C0B-EDE6-22C6-5205-00AF15E93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25F5D-4EB2-443B-BEB9-596F2DA117A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63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35FC3E-A6AC-BAD8-C4FE-CEF83954AD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1234456676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088B378-4894-6FDD-385F-747D7638D1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49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1234456676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1234456676</dc:title>
  <dc:creator>yushen906524998@qq.com</dc:creator>
  <cp:lastModifiedBy>yushen906524998@qq.com</cp:lastModifiedBy>
  <cp:revision>1</cp:revision>
  <dcterms:created xsi:type="dcterms:W3CDTF">2022-09-02T01:50:48Z</dcterms:created>
  <dcterms:modified xsi:type="dcterms:W3CDTF">2022-09-02T01:51:03Z</dcterms:modified>
</cp:coreProperties>
</file>